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8" r:id="rId3"/>
  </p:sldMasterIdLst>
  <p:notesMasterIdLst>
    <p:notesMasterId r:id="rId4"/>
  </p:notesMasterIdLst>
  <p:sldIdLst>
    <p:sldId id="256" r:id="rId5"/>
  </p:sldIdLst>
  <p:sldSz cy="5715000" cx="9144000"/>
  <p:notesSz cx="6858000" cy="9144000"/>
  <p:embeddedFontLst>
    <p:embeddedFont>
      <p:font typeface="Roboto Slab"/>
      <p:regular r:id="rId6"/>
      <p:bold r:id="rId7"/>
    </p:embeddedFont>
    <p:embeddedFont>
      <p:font typeface="Source Sans Pro"/>
      <p:regular r:id="rId8"/>
      <p:bold r:id="rId9"/>
      <p:italic r:id="rId10"/>
      <p:boldItalic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11" Type="http://schemas.openxmlformats.org/officeDocument/2006/relationships/font" Target="fonts/SourceSansPro-boldItalic.fntdata"/><Relationship Id="rId10" Type="http://schemas.openxmlformats.org/officeDocument/2006/relationships/font" Target="fonts/SourceSansPro-italic.fntdata"/><Relationship Id="rId9" Type="http://schemas.openxmlformats.org/officeDocument/2006/relationships/font" Target="fonts/SourceSansPro-bold.fntdata"/><Relationship Id="rId5" Type="http://schemas.openxmlformats.org/officeDocument/2006/relationships/slide" Target="slides/slide1.xml"/><Relationship Id="rId6" Type="http://schemas.openxmlformats.org/officeDocument/2006/relationships/font" Target="fonts/RobotoSlab-regular.fntdata"/><Relationship Id="rId7" Type="http://schemas.openxmlformats.org/officeDocument/2006/relationships/font" Target="fonts/RobotoSlab-bold.fntdata"/><Relationship Id="rId8" Type="http://schemas.openxmlformats.org/officeDocument/2006/relationships/font" Target="fonts/SourceSansPro-regular.fntdata"/></Relationships>
</file>

<file path=ppt/media/image10.png>
</file>

<file path=ppt/media/image2.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685990" y="685800"/>
            <a:ext cx="54867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96c6263942_5_56:notes"/>
          <p:cNvSpPr/>
          <p:nvPr>
            <p:ph idx="2" type="sldImg"/>
          </p:nvPr>
        </p:nvSpPr>
        <p:spPr>
          <a:xfrm>
            <a:off x="685990" y="685800"/>
            <a:ext cx="54867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96c6263942_5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次にJAWS-UG 名古屋について、少し紹介します。</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現在運営メンバーは10人ほどで動いてます</a:t>
            </a:r>
            <a:endParaRPr/>
          </a:p>
          <a:p>
            <a:pPr indent="0" lvl="0" marL="0" rtl="0" algn="l">
              <a:spcBef>
                <a:spcPts val="0"/>
              </a:spcBef>
              <a:spcAft>
                <a:spcPts val="0"/>
              </a:spcAft>
              <a:buNone/>
            </a:pPr>
            <a:r>
              <a:rPr lang="en"/>
              <a:t>年度切り替えのときに、年間の毎月担当を決めてその月の担当の人がやりたいことを決める感じです。</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今年度はハンズオンが多めですね。</a:t>
            </a:r>
            <a:endParaRPr/>
          </a:p>
          <a:p>
            <a:pPr indent="0" lvl="0" marL="0" rtl="0" algn="l">
              <a:spcBef>
                <a:spcPts val="0"/>
              </a:spcBef>
              <a:spcAft>
                <a:spcPts val="0"/>
              </a:spcAft>
              <a:buNone/>
            </a:pPr>
            <a:r>
              <a:rPr lang="en"/>
              <a:t>また最近はYoutubeへのアーカイブもはじめました</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名古屋支部の誇れるのは、開催回数ですね。</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ほぼ毎月開催を続けています。</a:t>
            </a:r>
            <a:endParaRPr>
              <a:solidFill>
                <a:schemeClr val="dk1"/>
              </a:solidFill>
            </a:endParaRPr>
          </a:p>
          <a:p>
            <a:pPr indent="0" lvl="0" marL="0" rtl="0" algn="l">
              <a:spcBef>
                <a:spcPts val="0"/>
              </a:spcBef>
              <a:spcAft>
                <a:spcPts val="0"/>
              </a:spcAft>
              <a:buNone/>
            </a:pPr>
            <a:r>
              <a:rPr lang="en">
                <a:solidFill>
                  <a:schemeClr val="dk1"/>
                </a:solidFill>
              </a:rPr>
              <a:t>コロナ禍だったときも、オンライン開催を行いました</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2019年は10回、今年は2,3月おやすみで今月はSonicがあったので順調に行けば9回の予定ですね</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1700185" y="1133625"/>
            <a:ext cx="5807400" cy="1288800"/>
          </a:xfrm>
          <a:prstGeom prst="rect">
            <a:avLst/>
          </a:prstGeom>
        </p:spPr>
        <p:txBody>
          <a:bodyPr anchorCtr="0" anchor="t" bIns="91425" lIns="91425" spcFirstLastPara="1" rIns="91425" wrap="square" tIns="91425">
            <a:noAutofit/>
          </a:bodyPr>
          <a:lstStyle>
            <a:lvl1pPr lvl="0">
              <a:spcBef>
                <a:spcPts val="0"/>
              </a:spcBef>
              <a:spcAft>
                <a:spcPts val="0"/>
              </a:spcAft>
              <a:buClr>
                <a:srgbClr val="0091EA"/>
              </a:buClr>
              <a:buSzPts val="6000"/>
              <a:buNone/>
              <a:defRPr b="1" sz="6000">
                <a:solidFill>
                  <a:srgbClr val="0091EA"/>
                </a:solidFill>
              </a:defRPr>
            </a:lvl1pPr>
            <a:lvl2pPr lvl="1">
              <a:spcBef>
                <a:spcPts val="0"/>
              </a:spcBef>
              <a:spcAft>
                <a:spcPts val="0"/>
              </a:spcAft>
              <a:buClr>
                <a:srgbClr val="0091EA"/>
              </a:buClr>
              <a:buSzPts val="6000"/>
              <a:buNone/>
              <a:defRPr b="1" sz="6000">
                <a:solidFill>
                  <a:srgbClr val="0091EA"/>
                </a:solidFill>
              </a:defRPr>
            </a:lvl2pPr>
            <a:lvl3pPr lvl="2">
              <a:spcBef>
                <a:spcPts val="0"/>
              </a:spcBef>
              <a:spcAft>
                <a:spcPts val="0"/>
              </a:spcAft>
              <a:buClr>
                <a:srgbClr val="0091EA"/>
              </a:buClr>
              <a:buSzPts val="6000"/>
              <a:buNone/>
              <a:defRPr b="1" sz="6000">
                <a:solidFill>
                  <a:srgbClr val="0091EA"/>
                </a:solidFill>
              </a:defRPr>
            </a:lvl3pPr>
            <a:lvl4pPr lvl="3">
              <a:spcBef>
                <a:spcPts val="0"/>
              </a:spcBef>
              <a:spcAft>
                <a:spcPts val="0"/>
              </a:spcAft>
              <a:buClr>
                <a:srgbClr val="0091EA"/>
              </a:buClr>
              <a:buSzPts val="6000"/>
              <a:buNone/>
              <a:defRPr b="1" sz="6000">
                <a:solidFill>
                  <a:srgbClr val="0091EA"/>
                </a:solidFill>
              </a:defRPr>
            </a:lvl4pPr>
            <a:lvl5pPr lvl="4">
              <a:spcBef>
                <a:spcPts val="0"/>
              </a:spcBef>
              <a:spcAft>
                <a:spcPts val="0"/>
              </a:spcAft>
              <a:buClr>
                <a:srgbClr val="0091EA"/>
              </a:buClr>
              <a:buSzPts val="6000"/>
              <a:buNone/>
              <a:defRPr b="1" sz="6000">
                <a:solidFill>
                  <a:srgbClr val="0091EA"/>
                </a:solidFill>
              </a:defRPr>
            </a:lvl5pPr>
            <a:lvl6pPr lvl="5">
              <a:spcBef>
                <a:spcPts val="0"/>
              </a:spcBef>
              <a:spcAft>
                <a:spcPts val="0"/>
              </a:spcAft>
              <a:buClr>
                <a:srgbClr val="0091EA"/>
              </a:buClr>
              <a:buSzPts val="6000"/>
              <a:buNone/>
              <a:defRPr b="1" sz="6000">
                <a:solidFill>
                  <a:srgbClr val="0091EA"/>
                </a:solidFill>
              </a:defRPr>
            </a:lvl6pPr>
            <a:lvl7pPr lvl="6">
              <a:spcBef>
                <a:spcPts val="0"/>
              </a:spcBef>
              <a:spcAft>
                <a:spcPts val="0"/>
              </a:spcAft>
              <a:buClr>
                <a:srgbClr val="0091EA"/>
              </a:buClr>
              <a:buSzPts val="6000"/>
              <a:buNone/>
              <a:defRPr b="1" sz="6000">
                <a:solidFill>
                  <a:srgbClr val="0091EA"/>
                </a:solidFill>
              </a:defRPr>
            </a:lvl7pPr>
            <a:lvl8pPr lvl="7">
              <a:spcBef>
                <a:spcPts val="0"/>
              </a:spcBef>
              <a:spcAft>
                <a:spcPts val="0"/>
              </a:spcAft>
              <a:buClr>
                <a:srgbClr val="0091EA"/>
              </a:buClr>
              <a:buSzPts val="6000"/>
              <a:buNone/>
              <a:defRPr b="1" sz="6000">
                <a:solidFill>
                  <a:srgbClr val="0091EA"/>
                </a:solidFill>
              </a:defRPr>
            </a:lvl8pPr>
            <a:lvl9pPr lvl="8">
              <a:spcBef>
                <a:spcPts val="0"/>
              </a:spcBef>
              <a:spcAft>
                <a:spcPts val="0"/>
              </a:spcAft>
              <a:buClr>
                <a:srgbClr val="0091EA"/>
              </a:buClr>
              <a:buSzPts val="6000"/>
              <a:buNone/>
              <a:defRPr b="1" sz="6000">
                <a:solidFill>
                  <a:srgbClr val="0091EA"/>
                </a:solidFill>
              </a:defRPr>
            </a:lvl9pPr>
          </a:lstStyle>
          <a:p/>
        </p:txBody>
      </p:sp>
      <p:sp>
        <p:nvSpPr>
          <p:cNvPr id="11" name="Google Shape;11;p2"/>
          <p:cNvSpPr/>
          <p:nvPr/>
        </p:nvSpPr>
        <p:spPr>
          <a:xfrm>
            <a:off x="6897625" y="5166625"/>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7454375" y="4699000"/>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27727" y="3831295"/>
            <a:ext cx="75900" cy="633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8677050" y="5481563"/>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972225" y="527833"/>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79635" y="2811232"/>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11843" y="659599"/>
            <a:ext cx="126900" cy="1056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626322" y="1116560"/>
            <a:ext cx="253800" cy="2118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8104500" y="4135917"/>
            <a:ext cx="190200" cy="1587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803950" y="4712214"/>
            <a:ext cx="190200" cy="1587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96310" y="1659075"/>
            <a:ext cx="75900" cy="633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738050" y="226101"/>
            <a:ext cx="253800" cy="2118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771659" y="2087071"/>
            <a:ext cx="75900" cy="633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4271584" y="395688"/>
            <a:ext cx="75900" cy="63300"/>
          </a:xfrm>
          <a:prstGeom prst="ellipse">
            <a:avLst/>
          </a:prstGeom>
          <a:solidFill>
            <a:srgbClr val="0091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7729213" y="5106198"/>
            <a:ext cx="253800" cy="211800"/>
          </a:xfrm>
          <a:prstGeom prst="ellipse">
            <a:avLst/>
          </a:prstGeom>
          <a:noFill/>
          <a:ln cap="flat" cmpd="sng" w="19050">
            <a:solidFill>
              <a:srgbClr val="0091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mplete pattern">
  <p:cSld name="BLANK_1">
    <p:bg>
      <p:bgPr>
        <a:blipFill>
          <a:blip r:embed="rId2">
            <a:alphaModFix/>
          </a:blip>
          <a:stretch>
            <a:fillRect/>
          </a:stretch>
        </a:blipFill>
      </p:bgPr>
    </p:bg>
    <p:spTree>
      <p:nvGrpSpPr>
        <p:cNvPr id="63" name="Shape 63"/>
        <p:cNvGrpSpPr/>
        <p:nvPr/>
      </p:nvGrpSpPr>
      <p:grpSpPr>
        <a:xfrm>
          <a:off x="0" y="0"/>
          <a:ext cx="0" cy="0"/>
          <a:chOff x="0" y="0"/>
          <a:chExt cx="0" cy="0"/>
        </a:xfrm>
      </p:grpSpPr>
      <p:sp>
        <p:nvSpPr>
          <p:cNvPr id="64" name="Google Shape;64;p11"/>
          <p:cNvSpPr/>
          <p:nvPr/>
        </p:nvSpPr>
        <p:spPr>
          <a:xfrm>
            <a:off x="-26550" y="-16500"/>
            <a:ext cx="9197100" cy="5748000"/>
          </a:xfrm>
          <a:prstGeom prst="rect">
            <a:avLst/>
          </a:prstGeom>
          <a:solidFill>
            <a:srgbClr val="CFD8DC">
              <a:alpha val="492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3"/>
          <p:cNvSpPr txBox="1"/>
          <p:nvPr>
            <p:ph type="ctrTitle"/>
          </p:nvPr>
        </p:nvSpPr>
        <p:spPr>
          <a:xfrm>
            <a:off x="1546025" y="1695771"/>
            <a:ext cx="5832600" cy="12888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b="1" sz="4800"/>
            </a:lvl1pPr>
            <a:lvl2pPr lvl="1" rtl="0">
              <a:spcBef>
                <a:spcPts val="0"/>
              </a:spcBef>
              <a:spcAft>
                <a:spcPts val="0"/>
              </a:spcAft>
              <a:buSzPts val="4800"/>
              <a:buNone/>
              <a:defRPr b="1" sz="4800"/>
            </a:lvl2pPr>
            <a:lvl3pPr lvl="2" rtl="0">
              <a:spcBef>
                <a:spcPts val="0"/>
              </a:spcBef>
              <a:spcAft>
                <a:spcPts val="0"/>
              </a:spcAft>
              <a:buSzPts val="4800"/>
              <a:buNone/>
              <a:defRPr b="1" sz="4800"/>
            </a:lvl3pPr>
            <a:lvl4pPr lvl="3" rtl="0">
              <a:spcBef>
                <a:spcPts val="0"/>
              </a:spcBef>
              <a:spcAft>
                <a:spcPts val="0"/>
              </a:spcAft>
              <a:buSzPts val="4800"/>
              <a:buNone/>
              <a:defRPr b="1" sz="4800"/>
            </a:lvl4pPr>
            <a:lvl5pPr lvl="4" rtl="0">
              <a:spcBef>
                <a:spcPts val="0"/>
              </a:spcBef>
              <a:spcAft>
                <a:spcPts val="0"/>
              </a:spcAft>
              <a:buSzPts val="4800"/>
              <a:buNone/>
              <a:defRPr b="1" sz="4800"/>
            </a:lvl5pPr>
            <a:lvl6pPr lvl="5" rtl="0">
              <a:spcBef>
                <a:spcPts val="0"/>
              </a:spcBef>
              <a:spcAft>
                <a:spcPts val="0"/>
              </a:spcAft>
              <a:buSzPts val="4800"/>
              <a:buNone/>
              <a:defRPr b="1" sz="4800"/>
            </a:lvl6pPr>
            <a:lvl7pPr lvl="6" rtl="0">
              <a:spcBef>
                <a:spcPts val="0"/>
              </a:spcBef>
              <a:spcAft>
                <a:spcPts val="0"/>
              </a:spcAft>
              <a:buSzPts val="4800"/>
              <a:buNone/>
              <a:defRPr b="1" sz="4800"/>
            </a:lvl7pPr>
            <a:lvl8pPr lvl="7" rtl="0">
              <a:spcBef>
                <a:spcPts val="0"/>
              </a:spcBef>
              <a:spcAft>
                <a:spcPts val="0"/>
              </a:spcAft>
              <a:buSzPts val="4800"/>
              <a:buNone/>
              <a:defRPr b="1" sz="4800"/>
            </a:lvl8pPr>
            <a:lvl9pPr lvl="8" rtl="0">
              <a:spcBef>
                <a:spcPts val="0"/>
              </a:spcBef>
              <a:spcAft>
                <a:spcPts val="0"/>
              </a:spcAft>
              <a:buSzPts val="4800"/>
              <a:buNone/>
              <a:defRPr b="1" sz="4800"/>
            </a:lvl9pPr>
          </a:lstStyle>
          <a:p/>
        </p:txBody>
      </p:sp>
      <p:sp>
        <p:nvSpPr>
          <p:cNvPr id="28" name="Google Shape;28;p3"/>
          <p:cNvSpPr txBox="1"/>
          <p:nvPr>
            <p:ph idx="1" type="subTitle"/>
          </p:nvPr>
        </p:nvSpPr>
        <p:spPr>
          <a:xfrm>
            <a:off x="1546025" y="3092124"/>
            <a:ext cx="5832600" cy="8721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607D8B"/>
              </a:buClr>
              <a:buSzPts val="3000"/>
              <a:buNone/>
              <a:defRPr>
                <a:solidFill>
                  <a:srgbClr val="607D8B"/>
                </a:solidFill>
              </a:defRPr>
            </a:lvl1pPr>
            <a:lvl2pPr lvl="1" rtl="0">
              <a:spcBef>
                <a:spcPts val="0"/>
              </a:spcBef>
              <a:spcAft>
                <a:spcPts val="0"/>
              </a:spcAft>
              <a:buClr>
                <a:srgbClr val="607D8B"/>
              </a:buClr>
              <a:buSzPts val="3000"/>
              <a:buNone/>
              <a:defRPr sz="3000">
                <a:solidFill>
                  <a:srgbClr val="607D8B"/>
                </a:solidFill>
              </a:defRPr>
            </a:lvl2pPr>
            <a:lvl3pPr lvl="2" rtl="0">
              <a:spcBef>
                <a:spcPts val="0"/>
              </a:spcBef>
              <a:spcAft>
                <a:spcPts val="0"/>
              </a:spcAft>
              <a:buClr>
                <a:srgbClr val="607D8B"/>
              </a:buClr>
              <a:buSzPts val="3000"/>
              <a:buNone/>
              <a:defRPr sz="3000">
                <a:solidFill>
                  <a:srgbClr val="607D8B"/>
                </a:solidFill>
              </a:defRPr>
            </a:lvl3pPr>
            <a:lvl4pPr lvl="3" rtl="0">
              <a:spcBef>
                <a:spcPts val="0"/>
              </a:spcBef>
              <a:spcAft>
                <a:spcPts val="0"/>
              </a:spcAft>
              <a:buClr>
                <a:srgbClr val="607D8B"/>
              </a:buClr>
              <a:buSzPts val="3000"/>
              <a:buNone/>
              <a:defRPr sz="3000">
                <a:solidFill>
                  <a:srgbClr val="607D8B"/>
                </a:solidFill>
              </a:defRPr>
            </a:lvl4pPr>
            <a:lvl5pPr lvl="4" rtl="0">
              <a:spcBef>
                <a:spcPts val="0"/>
              </a:spcBef>
              <a:spcAft>
                <a:spcPts val="0"/>
              </a:spcAft>
              <a:buClr>
                <a:srgbClr val="607D8B"/>
              </a:buClr>
              <a:buSzPts val="3000"/>
              <a:buNone/>
              <a:defRPr sz="3000">
                <a:solidFill>
                  <a:srgbClr val="607D8B"/>
                </a:solidFill>
              </a:defRPr>
            </a:lvl5pPr>
            <a:lvl6pPr lvl="5" rtl="0">
              <a:spcBef>
                <a:spcPts val="0"/>
              </a:spcBef>
              <a:spcAft>
                <a:spcPts val="0"/>
              </a:spcAft>
              <a:buClr>
                <a:srgbClr val="607D8B"/>
              </a:buClr>
              <a:buSzPts val="3000"/>
              <a:buNone/>
              <a:defRPr sz="3000">
                <a:solidFill>
                  <a:srgbClr val="607D8B"/>
                </a:solidFill>
              </a:defRPr>
            </a:lvl6pPr>
            <a:lvl7pPr lvl="6" rtl="0">
              <a:spcBef>
                <a:spcPts val="0"/>
              </a:spcBef>
              <a:spcAft>
                <a:spcPts val="0"/>
              </a:spcAft>
              <a:buClr>
                <a:srgbClr val="607D8B"/>
              </a:buClr>
              <a:buSzPts val="3000"/>
              <a:buNone/>
              <a:defRPr sz="3000">
                <a:solidFill>
                  <a:srgbClr val="607D8B"/>
                </a:solidFill>
              </a:defRPr>
            </a:lvl7pPr>
            <a:lvl8pPr lvl="7" rtl="0">
              <a:spcBef>
                <a:spcPts val="0"/>
              </a:spcBef>
              <a:spcAft>
                <a:spcPts val="0"/>
              </a:spcAft>
              <a:buClr>
                <a:srgbClr val="607D8B"/>
              </a:buClr>
              <a:buSzPts val="3000"/>
              <a:buNone/>
              <a:defRPr sz="3000">
                <a:solidFill>
                  <a:srgbClr val="607D8B"/>
                </a:solidFill>
              </a:defRPr>
            </a:lvl8pPr>
            <a:lvl9pPr lvl="8" rtl="0">
              <a:spcBef>
                <a:spcPts val="0"/>
              </a:spcBef>
              <a:spcAft>
                <a:spcPts val="0"/>
              </a:spcAft>
              <a:buClr>
                <a:srgbClr val="607D8B"/>
              </a:buClr>
              <a:buSzPts val="3000"/>
              <a:buNone/>
              <a:defRPr sz="3000">
                <a:solidFill>
                  <a:srgbClr val="607D8B"/>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9" name="Shape 29"/>
        <p:cNvGrpSpPr/>
        <p:nvPr/>
      </p:nvGrpSpPr>
      <p:grpSpPr>
        <a:xfrm>
          <a:off x="0" y="0"/>
          <a:ext cx="0" cy="0"/>
          <a:chOff x="0" y="0"/>
          <a:chExt cx="0" cy="0"/>
        </a:xfrm>
      </p:grpSpPr>
      <p:pic>
        <p:nvPicPr>
          <p:cNvPr descr="connections-05.png" id="30" name="Google Shape;30;p4"/>
          <p:cNvPicPr preferRelativeResize="0"/>
          <p:nvPr/>
        </p:nvPicPr>
        <p:blipFill>
          <a:blip r:embed="rId2">
            <a:alphaModFix/>
          </a:blip>
          <a:stretch>
            <a:fillRect/>
          </a:stretch>
        </p:blipFill>
        <p:spPr>
          <a:xfrm flipH="1" rot="10800000">
            <a:off x="5945" y="571501"/>
            <a:ext cx="6849080" cy="5143499"/>
          </a:xfrm>
          <a:prstGeom prst="rect">
            <a:avLst/>
          </a:prstGeom>
          <a:noFill/>
          <a:ln>
            <a:noFill/>
          </a:ln>
        </p:spPr>
      </p:pic>
      <p:sp>
        <p:nvSpPr>
          <p:cNvPr id="31" name="Google Shape;31;p4"/>
          <p:cNvSpPr txBox="1"/>
          <p:nvPr>
            <p:ph idx="1" type="body"/>
          </p:nvPr>
        </p:nvSpPr>
        <p:spPr>
          <a:xfrm>
            <a:off x="1215300" y="2084500"/>
            <a:ext cx="6713400" cy="911100"/>
          </a:xfrm>
          <a:prstGeom prst="rect">
            <a:avLst/>
          </a:prstGeom>
        </p:spPr>
        <p:txBody>
          <a:bodyPr anchorCtr="0" anchor="t" bIns="91425" lIns="91425" spcFirstLastPara="1" rIns="91425" wrap="square" tIns="91425">
            <a:noAutofit/>
          </a:bodyPr>
          <a:lstStyle>
            <a:lvl1pPr indent="-457200" lvl="0" marL="457200" rtl="0" algn="ctr">
              <a:spcBef>
                <a:spcPts val="600"/>
              </a:spcBef>
              <a:spcAft>
                <a:spcPts val="0"/>
              </a:spcAft>
              <a:buClr>
                <a:srgbClr val="263238"/>
              </a:buClr>
              <a:buSzPts val="3600"/>
              <a:buChar char="◎"/>
              <a:defRPr i="1" sz="3600"/>
            </a:lvl1pPr>
            <a:lvl2pPr indent="-457200" lvl="1" marL="914400" rtl="0" algn="ctr">
              <a:spcBef>
                <a:spcPts val="0"/>
              </a:spcBef>
              <a:spcAft>
                <a:spcPts val="0"/>
              </a:spcAft>
              <a:buClr>
                <a:srgbClr val="263238"/>
              </a:buClr>
              <a:buSzPts val="3600"/>
              <a:buChar char="○"/>
              <a:defRPr i="1" sz="3600"/>
            </a:lvl2pPr>
            <a:lvl3pPr indent="-457200" lvl="2" marL="1371600" rtl="0" algn="ctr">
              <a:spcBef>
                <a:spcPts val="0"/>
              </a:spcBef>
              <a:spcAft>
                <a:spcPts val="0"/>
              </a:spcAft>
              <a:buClr>
                <a:srgbClr val="263238"/>
              </a:buClr>
              <a:buSzPts val="3600"/>
              <a:buChar char="◉"/>
              <a:defRPr i="1" sz="3600"/>
            </a:lvl3pPr>
            <a:lvl4pPr indent="-457200" lvl="3" marL="1828800" rtl="0" algn="ctr">
              <a:spcBef>
                <a:spcPts val="0"/>
              </a:spcBef>
              <a:spcAft>
                <a:spcPts val="0"/>
              </a:spcAft>
              <a:buClr>
                <a:srgbClr val="263238"/>
              </a:buClr>
              <a:buSzPts val="3600"/>
              <a:buChar char="●"/>
              <a:defRPr i="1" sz="3600"/>
            </a:lvl4pPr>
            <a:lvl5pPr indent="-457200" lvl="4" marL="2286000" rtl="0" algn="ctr">
              <a:spcBef>
                <a:spcPts val="0"/>
              </a:spcBef>
              <a:spcAft>
                <a:spcPts val="0"/>
              </a:spcAft>
              <a:buClr>
                <a:srgbClr val="263238"/>
              </a:buClr>
              <a:buSzPts val="3600"/>
              <a:buChar char="○"/>
              <a:defRPr i="1" sz="3600"/>
            </a:lvl5pPr>
            <a:lvl6pPr indent="-457200" lvl="5" marL="2743200" rtl="0" algn="ctr">
              <a:spcBef>
                <a:spcPts val="0"/>
              </a:spcBef>
              <a:spcAft>
                <a:spcPts val="0"/>
              </a:spcAft>
              <a:buClr>
                <a:srgbClr val="263238"/>
              </a:buClr>
              <a:buSzPts val="3600"/>
              <a:buChar char="■"/>
              <a:defRPr i="1" sz="3600"/>
            </a:lvl6pPr>
            <a:lvl7pPr indent="-457200" lvl="6" marL="3200400" rtl="0" algn="ctr">
              <a:spcBef>
                <a:spcPts val="0"/>
              </a:spcBef>
              <a:spcAft>
                <a:spcPts val="0"/>
              </a:spcAft>
              <a:buClr>
                <a:srgbClr val="263238"/>
              </a:buClr>
              <a:buSzPts val="3600"/>
              <a:buChar char="●"/>
              <a:defRPr i="1" sz="3600"/>
            </a:lvl7pPr>
            <a:lvl8pPr indent="-457200" lvl="7" marL="3657600" rtl="0" algn="ctr">
              <a:spcBef>
                <a:spcPts val="0"/>
              </a:spcBef>
              <a:spcAft>
                <a:spcPts val="0"/>
              </a:spcAft>
              <a:buClr>
                <a:srgbClr val="263238"/>
              </a:buClr>
              <a:buSzPts val="3600"/>
              <a:buChar char="○"/>
              <a:defRPr i="1" sz="3600"/>
            </a:lvl8pPr>
            <a:lvl9pPr indent="-457200" lvl="8" marL="4114800" algn="ctr">
              <a:spcBef>
                <a:spcPts val="0"/>
              </a:spcBef>
              <a:spcAft>
                <a:spcPts val="0"/>
              </a:spcAft>
              <a:buClr>
                <a:srgbClr val="263238"/>
              </a:buClr>
              <a:buSzPts val="3600"/>
              <a:buChar char="■"/>
              <a:defRPr i="1" sz="3600"/>
            </a:lvl9pPr>
          </a:lstStyle>
          <a:p/>
        </p:txBody>
      </p:sp>
      <p:grpSp>
        <p:nvGrpSpPr>
          <p:cNvPr id="32" name="Google Shape;32;p4"/>
          <p:cNvGrpSpPr/>
          <p:nvPr/>
        </p:nvGrpSpPr>
        <p:grpSpPr>
          <a:xfrm>
            <a:off x="3593400" y="895179"/>
            <a:ext cx="1957200" cy="910964"/>
            <a:chOff x="3593400" y="1760085"/>
            <a:chExt cx="1957200" cy="1093200"/>
          </a:xfrm>
        </p:grpSpPr>
        <p:sp>
          <p:nvSpPr>
            <p:cNvPr id="33" name="Google Shape;33;p4"/>
            <p:cNvSpPr txBox="1"/>
            <p:nvPr/>
          </p:nvSpPr>
          <p:spPr>
            <a:xfrm>
              <a:off x="3593400" y="1872097"/>
              <a:ext cx="1957200" cy="87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0091EA"/>
                  </a:solidFill>
                  <a:latin typeface="Source Sans Pro"/>
                  <a:ea typeface="Source Sans Pro"/>
                  <a:cs typeface="Source Sans Pro"/>
                  <a:sym typeface="Source Sans Pro"/>
                </a:rPr>
                <a:t>“</a:t>
              </a:r>
              <a:endParaRPr b="1" sz="6000">
                <a:solidFill>
                  <a:srgbClr val="0091EA"/>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cap="flat" cmpd="sng" w="9525">
              <a:solidFill>
                <a:srgbClr val="CFD8DC"/>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p:nvPr/>
          </p:nvSpPr>
          <p:spPr>
            <a:xfrm>
              <a:off x="4190700" y="1925385"/>
              <a:ext cx="762600" cy="762600"/>
            </a:xfrm>
            <a:prstGeom prst="ellipse">
              <a:avLst/>
            </a:prstGeom>
            <a:noFill/>
            <a:ln cap="flat" cmpd="sng" w="19050">
              <a:solidFill>
                <a:srgbClr val="CFD8D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6" name="Google Shape;36;p4"/>
          <p:cNvCxnSpPr>
            <a:endCxn id="34" idx="1"/>
          </p:cNvCxnSpPr>
          <p:nvPr/>
        </p:nvCxnSpPr>
        <p:spPr>
          <a:xfrm>
            <a:off x="3742095" y="726486"/>
            <a:ext cx="443400" cy="302100"/>
          </a:xfrm>
          <a:prstGeom prst="straightConnector1">
            <a:avLst/>
          </a:prstGeom>
          <a:noFill/>
          <a:ln cap="flat" cmpd="sng" w="9525">
            <a:solidFill>
              <a:srgbClr val="CFD8DC"/>
            </a:solidFill>
            <a:prstDash val="solid"/>
            <a:round/>
            <a:headEnd len="med" w="med" type="none"/>
            <a:tailEnd len="med" w="med" type="none"/>
          </a:ln>
        </p:spPr>
      </p:cxnSp>
      <p:cxnSp>
        <p:nvCxnSpPr>
          <p:cNvPr id="37" name="Google Shape;37;p4"/>
          <p:cNvCxnSpPr/>
          <p:nvPr/>
        </p:nvCxnSpPr>
        <p:spPr>
          <a:xfrm rot="10800000">
            <a:off x="4114800" y="224437"/>
            <a:ext cx="457200" cy="670800"/>
          </a:xfrm>
          <a:prstGeom prst="straightConnector1">
            <a:avLst/>
          </a:prstGeom>
          <a:noFill/>
          <a:ln cap="flat" cmpd="sng" w="9525">
            <a:solidFill>
              <a:srgbClr val="CFD8DC"/>
            </a:solidFill>
            <a:prstDash val="solid"/>
            <a:round/>
            <a:headEnd len="med" w="med" type="none"/>
            <a:tailEnd len="med" w="med" type="none"/>
          </a:ln>
        </p:spPr>
      </p:cxnSp>
      <p:cxnSp>
        <p:nvCxnSpPr>
          <p:cNvPr id="38" name="Google Shape;38;p4"/>
          <p:cNvCxnSpPr/>
          <p:nvPr/>
        </p:nvCxnSpPr>
        <p:spPr>
          <a:xfrm flipH="1" rot="10800000">
            <a:off x="4749075" y="627654"/>
            <a:ext cx="95100" cy="290700"/>
          </a:xfrm>
          <a:prstGeom prst="straightConnector1">
            <a:avLst/>
          </a:prstGeom>
          <a:noFill/>
          <a:ln cap="flat" cmpd="sng" w="9525">
            <a:solidFill>
              <a:srgbClr val="CFD8DC"/>
            </a:solidFill>
            <a:prstDash val="solid"/>
            <a:round/>
            <a:headEnd len="med" w="med" type="none"/>
            <a:tailEnd len="med" w="med" type="none"/>
          </a:ln>
        </p:spPr>
      </p:cxnSp>
      <p:sp>
        <p:nvSpPr>
          <p:cNvPr id="39" name="Google Shape;39;p4"/>
          <p:cNvSpPr txBox="1"/>
          <p:nvPr>
            <p:ph idx="12" type="sldNum"/>
          </p:nvPr>
        </p:nvSpPr>
        <p:spPr>
          <a:xfrm>
            <a:off x="-87" y="5277604"/>
            <a:ext cx="9144000" cy="4374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40" name="Shape 40"/>
        <p:cNvGrpSpPr/>
        <p:nvPr/>
      </p:nvGrpSpPr>
      <p:grpSpPr>
        <a:xfrm>
          <a:off x="0" y="0"/>
          <a:ext cx="0" cy="0"/>
          <a:chOff x="0" y="0"/>
          <a:chExt cx="0" cy="0"/>
        </a:xfrm>
      </p:grpSpPr>
      <p:sp>
        <p:nvSpPr>
          <p:cNvPr id="41" name="Google Shape;41;p5"/>
          <p:cNvSpPr txBox="1"/>
          <p:nvPr>
            <p:ph type="title"/>
          </p:nvPr>
        </p:nvSpPr>
        <p:spPr>
          <a:xfrm>
            <a:off x="786150" y="342355"/>
            <a:ext cx="7571700" cy="780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2" name="Google Shape;42;p5"/>
          <p:cNvSpPr txBox="1"/>
          <p:nvPr>
            <p:ph idx="1" type="body"/>
          </p:nvPr>
        </p:nvSpPr>
        <p:spPr>
          <a:xfrm>
            <a:off x="786150" y="1401889"/>
            <a:ext cx="7571700" cy="3970800"/>
          </a:xfrm>
          <a:prstGeom prst="rect">
            <a:avLst/>
          </a:prstGeom>
        </p:spPr>
        <p:txBody>
          <a:bodyPr anchorCtr="0" anchor="t" bIns="91425" lIns="91425" spcFirstLastPara="1" rIns="91425" wrap="square" tIns="91425">
            <a:noAutofit/>
          </a:bodyPr>
          <a:lstStyle>
            <a:lvl1pPr indent="-419100" lvl="0" marL="457200">
              <a:spcBef>
                <a:spcPts val="600"/>
              </a:spcBef>
              <a:spcAft>
                <a:spcPts val="0"/>
              </a:spcAft>
              <a:buSzPts val="30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42900" lvl="3" marL="1828800">
              <a:spcBef>
                <a:spcPts val="0"/>
              </a:spcBef>
              <a:spcAft>
                <a:spcPts val="0"/>
              </a:spcAft>
              <a:buSzPts val="1800"/>
              <a:buChar char="●"/>
              <a:defRPr/>
            </a:lvl4pPr>
            <a:lvl5pPr indent="-342900" lvl="4" marL="2286000">
              <a:spcBef>
                <a:spcPts val="0"/>
              </a:spcBef>
              <a:spcAft>
                <a:spcPts val="0"/>
              </a:spcAft>
              <a:buSzPts val="1800"/>
              <a:buChar char="○"/>
              <a:defRPr/>
            </a:lvl5pPr>
            <a:lvl6pPr indent="-342900" lvl="5" marL="2743200">
              <a:spcBef>
                <a:spcPts val="0"/>
              </a:spcBef>
              <a:spcAft>
                <a:spcPts val="0"/>
              </a:spcAft>
              <a:buSzPts val="1800"/>
              <a:buChar char="■"/>
              <a:defRPr/>
            </a:lvl6pPr>
            <a:lvl7pPr indent="-342900" lvl="6" marL="3200400">
              <a:spcBef>
                <a:spcPts val="0"/>
              </a:spcBef>
              <a:spcAft>
                <a:spcPts val="0"/>
              </a:spcAft>
              <a:buSzPts val="1800"/>
              <a:buChar char="●"/>
              <a:defRPr/>
            </a:lvl7pPr>
            <a:lvl8pPr indent="-342900" lvl="7" marL="3657600">
              <a:spcBef>
                <a:spcPts val="0"/>
              </a:spcBef>
              <a:spcAft>
                <a:spcPts val="0"/>
              </a:spcAft>
              <a:buSzPts val="1800"/>
              <a:buChar char="○"/>
              <a:defRPr/>
            </a:lvl8pPr>
            <a:lvl9pPr indent="-342900" lvl="8" marL="4114800">
              <a:spcBef>
                <a:spcPts val="0"/>
              </a:spcBef>
              <a:spcAft>
                <a:spcPts val="0"/>
              </a:spcAft>
              <a:buSzPts val="1800"/>
              <a:buChar char="■"/>
              <a:defRPr/>
            </a:lvl9pPr>
          </a:lstStyle>
          <a:p/>
        </p:txBody>
      </p:sp>
      <p:sp>
        <p:nvSpPr>
          <p:cNvPr id="43" name="Google Shape;43;p5"/>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4" name="Shape 44"/>
        <p:cNvGrpSpPr/>
        <p:nvPr/>
      </p:nvGrpSpPr>
      <p:grpSpPr>
        <a:xfrm>
          <a:off x="0" y="0"/>
          <a:ext cx="0" cy="0"/>
          <a:chOff x="0" y="0"/>
          <a:chExt cx="0" cy="0"/>
        </a:xfrm>
      </p:grpSpPr>
      <p:sp>
        <p:nvSpPr>
          <p:cNvPr id="45" name="Google Shape;45;p6"/>
          <p:cNvSpPr txBox="1"/>
          <p:nvPr>
            <p:ph type="title"/>
          </p:nvPr>
        </p:nvSpPr>
        <p:spPr>
          <a:xfrm>
            <a:off x="786150" y="342355"/>
            <a:ext cx="7571700" cy="780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46" name="Google Shape;46;p6"/>
          <p:cNvSpPr txBox="1"/>
          <p:nvPr>
            <p:ph idx="1" type="body"/>
          </p:nvPr>
        </p:nvSpPr>
        <p:spPr>
          <a:xfrm>
            <a:off x="786137" y="1333500"/>
            <a:ext cx="3675300" cy="4139700"/>
          </a:xfrm>
          <a:prstGeom prst="rect">
            <a:avLst/>
          </a:prstGeom>
        </p:spPr>
        <p:txBody>
          <a:bodyPr anchorCtr="0" anchor="t" bIns="91425" lIns="91425" spcFirstLastPara="1" rIns="91425" wrap="square" tIns="91425">
            <a:noAutofit/>
          </a:bodyPr>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47" name="Google Shape;47;p6"/>
          <p:cNvSpPr txBox="1"/>
          <p:nvPr>
            <p:ph idx="2" type="body"/>
          </p:nvPr>
        </p:nvSpPr>
        <p:spPr>
          <a:xfrm>
            <a:off x="4682659" y="1333500"/>
            <a:ext cx="3675300" cy="4139700"/>
          </a:xfrm>
          <a:prstGeom prst="rect">
            <a:avLst/>
          </a:prstGeom>
        </p:spPr>
        <p:txBody>
          <a:bodyPr anchorCtr="0" anchor="t" bIns="91425" lIns="91425" spcFirstLastPara="1" rIns="91425" wrap="square" tIns="91425">
            <a:noAutofit/>
          </a:bodyPr>
          <a:lstStyle>
            <a:lvl1pPr indent="-393700" lvl="0" marL="457200">
              <a:spcBef>
                <a:spcPts val="600"/>
              </a:spcBef>
              <a:spcAft>
                <a:spcPts val="0"/>
              </a:spcAft>
              <a:buSzPts val="2600"/>
              <a:buChar char="◎"/>
              <a:defRPr sz="2600"/>
            </a:lvl1pPr>
            <a:lvl2pPr indent="-393700" lvl="1" marL="914400">
              <a:spcBef>
                <a:spcPts val="0"/>
              </a:spcBef>
              <a:spcAft>
                <a:spcPts val="0"/>
              </a:spcAft>
              <a:buSzPts val="2600"/>
              <a:buChar char="○"/>
              <a:defRPr sz="2600"/>
            </a:lvl2pPr>
            <a:lvl3pPr indent="-393700" lvl="2" marL="1371600">
              <a:spcBef>
                <a:spcPts val="0"/>
              </a:spcBef>
              <a:spcAft>
                <a:spcPts val="0"/>
              </a:spcAft>
              <a:buSzPts val="2600"/>
              <a:buChar char="◉"/>
              <a:defRPr sz="2600"/>
            </a:lvl3pPr>
            <a:lvl4pPr indent="-393700" lvl="3" marL="1828800">
              <a:spcBef>
                <a:spcPts val="0"/>
              </a:spcBef>
              <a:spcAft>
                <a:spcPts val="0"/>
              </a:spcAft>
              <a:buSzPts val="2600"/>
              <a:buChar char="●"/>
              <a:defRPr sz="2600"/>
            </a:lvl4pPr>
            <a:lvl5pPr indent="-393700" lvl="4" marL="2286000">
              <a:spcBef>
                <a:spcPts val="0"/>
              </a:spcBef>
              <a:spcAft>
                <a:spcPts val="0"/>
              </a:spcAft>
              <a:buSzPts val="2600"/>
              <a:buChar char="○"/>
              <a:defRPr sz="2600"/>
            </a:lvl5pPr>
            <a:lvl6pPr indent="-393700" lvl="5" marL="2743200">
              <a:spcBef>
                <a:spcPts val="0"/>
              </a:spcBef>
              <a:spcAft>
                <a:spcPts val="0"/>
              </a:spcAft>
              <a:buSzPts val="2600"/>
              <a:buChar char="■"/>
              <a:defRPr sz="2600"/>
            </a:lvl6pPr>
            <a:lvl7pPr indent="-393700" lvl="6" marL="3200400">
              <a:spcBef>
                <a:spcPts val="0"/>
              </a:spcBef>
              <a:spcAft>
                <a:spcPts val="0"/>
              </a:spcAft>
              <a:buSzPts val="2600"/>
              <a:buChar char="●"/>
              <a:defRPr sz="2600"/>
            </a:lvl7pPr>
            <a:lvl8pPr indent="-393700" lvl="7" marL="3657600">
              <a:spcBef>
                <a:spcPts val="0"/>
              </a:spcBef>
              <a:spcAft>
                <a:spcPts val="0"/>
              </a:spcAft>
              <a:buSzPts val="2600"/>
              <a:buChar char="○"/>
              <a:defRPr sz="2600"/>
            </a:lvl8pPr>
            <a:lvl9pPr indent="-393700" lvl="8" marL="4114800">
              <a:spcBef>
                <a:spcPts val="0"/>
              </a:spcBef>
              <a:spcAft>
                <a:spcPts val="0"/>
              </a:spcAft>
              <a:buSzPts val="2600"/>
              <a:buChar char="■"/>
              <a:defRPr sz="2600"/>
            </a:lvl9pPr>
          </a:lstStyle>
          <a:p/>
        </p:txBody>
      </p:sp>
      <p:sp>
        <p:nvSpPr>
          <p:cNvPr id="48" name="Google Shape;48;p6"/>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9" name="Shape 49"/>
        <p:cNvGrpSpPr/>
        <p:nvPr/>
      </p:nvGrpSpPr>
      <p:grpSpPr>
        <a:xfrm>
          <a:off x="0" y="0"/>
          <a:ext cx="0" cy="0"/>
          <a:chOff x="0" y="0"/>
          <a:chExt cx="0" cy="0"/>
        </a:xfrm>
      </p:grpSpPr>
      <p:sp>
        <p:nvSpPr>
          <p:cNvPr id="50" name="Google Shape;50;p7"/>
          <p:cNvSpPr txBox="1"/>
          <p:nvPr>
            <p:ph type="title"/>
          </p:nvPr>
        </p:nvSpPr>
        <p:spPr>
          <a:xfrm>
            <a:off x="786150" y="342355"/>
            <a:ext cx="7571700" cy="780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51" name="Google Shape;51;p7"/>
          <p:cNvSpPr txBox="1"/>
          <p:nvPr>
            <p:ph idx="1" type="body"/>
          </p:nvPr>
        </p:nvSpPr>
        <p:spPr>
          <a:xfrm>
            <a:off x="786150" y="1333500"/>
            <a:ext cx="2419800" cy="41397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2" name="Google Shape;52;p7"/>
          <p:cNvSpPr txBox="1"/>
          <p:nvPr>
            <p:ph idx="2" type="body"/>
          </p:nvPr>
        </p:nvSpPr>
        <p:spPr>
          <a:xfrm>
            <a:off x="3329992" y="1333500"/>
            <a:ext cx="2419800" cy="41397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3" name="Google Shape;53;p7"/>
          <p:cNvSpPr txBox="1"/>
          <p:nvPr>
            <p:ph idx="3" type="body"/>
          </p:nvPr>
        </p:nvSpPr>
        <p:spPr>
          <a:xfrm>
            <a:off x="5873834" y="1333500"/>
            <a:ext cx="2419800" cy="4139700"/>
          </a:xfrm>
          <a:prstGeom prst="rect">
            <a:avLst/>
          </a:prstGeom>
        </p:spPr>
        <p:txBody>
          <a:bodyPr anchorCtr="0" anchor="t" bIns="91425" lIns="91425" spcFirstLastPara="1" rIns="91425" wrap="square" tIns="91425">
            <a:noAutofit/>
          </a:bodyPr>
          <a:lstStyle>
            <a:lvl1pPr indent="-355600" lvl="0" marL="457200" rtl="0">
              <a:spcBef>
                <a:spcPts val="600"/>
              </a:spcBef>
              <a:spcAft>
                <a:spcPts val="0"/>
              </a:spcAft>
              <a:buSzPts val="2000"/>
              <a:buChar char="◎"/>
              <a:defRPr sz="2000"/>
            </a:lvl1pPr>
            <a:lvl2pPr indent="-355600" lvl="1" marL="914400" rtl="0">
              <a:spcBef>
                <a:spcPts val="0"/>
              </a:spcBef>
              <a:spcAft>
                <a:spcPts val="0"/>
              </a:spcAft>
              <a:buSzPts val="2000"/>
              <a:buChar char="○"/>
              <a:defRPr sz="2000"/>
            </a:lvl2pPr>
            <a:lvl3pPr indent="-355600" lvl="2" marL="1371600" rtl="0">
              <a:spcBef>
                <a:spcPts val="0"/>
              </a:spcBef>
              <a:spcAft>
                <a:spcPts val="0"/>
              </a:spcAft>
              <a:buSzPts val="2000"/>
              <a:buChar char="◉"/>
              <a:defRPr sz="2000"/>
            </a:lvl3pPr>
            <a:lvl4pPr indent="-355600" lvl="3" marL="1828800" rtl="0">
              <a:spcBef>
                <a:spcPts val="0"/>
              </a:spcBef>
              <a:spcAft>
                <a:spcPts val="0"/>
              </a:spcAft>
              <a:buSzPts val="2000"/>
              <a:buChar char="●"/>
              <a:defRPr sz="2000"/>
            </a:lvl4pPr>
            <a:lvl5pPr indent="-355600" lvl="4" marL="2286000" rtl="0">
              <a:spcBef>
                <a:spcPts val="0"/>
              </a:spcBef>
              <a:spcAft>
                <a:spcPts val="0"/>
              </a:spcAft>
              <a:buSzPts val="2000"/>
              <a:buChar char="○"/>
              <a:defRPr sz="2000"/>
            </a:lvl5pPr>
            <a:lvl6pPr indent="-355600" lvl="5" marL="2743200" rtl="0">
              <a:spcBef>
                <a:spcPts val="0"/>
              </a:spcBef>
              <a:spcAft>
                <a:spcPts val="0"/>
              </a:spcAft>
              <a:buSzPts val="2000"/>
              <a:buChar char="■"/>
              <a:defRPr sz="2000"/>
            </a:lvl6pPr>
            <a:lvl7pPr indent="-355600" lvl="6" marL="3200400" rtl="0">
              <a:spcBef>
                <a:spcPts val="0"/>
              </a:spcBef>
              <a:spcAft>
                <a:spcPts val="0"/>
              </a:spcAft>
              <a:buSzPts val="2000"/>
              <a:buChar char="●"/>
              <a:defRPr sz="2000"/>
            </a:lvl7pPr>
            <a:lvl8pPr indent="-355600" lvl="7" marL="3657600" rtl="0">
              <a:spcBef>
                <a:spcPts val="0"/>
              </a:spcBef>
              <a:spcAft>
                <a:spcPts val="0"/>
              </a:spcAft>
              <a:buSzPts val="2000"/>
              <a:buChar char="○"/>
              <a:defRPr sz="2000"/>
            </a:lvl8pPr>
            <a:lvl9pPr indent="-355600" lvl="8" marL="4114800" rtl="0">
              <a:spcBef>
                <a:spcPts val="0"/>
              </a:spcBef>
              <a:spcAft>
                <a:spcPts val="0"/>
              </a:spcAft>
              <a:buSzPts val="2000"/>
              <a:buChar char="■"/>
              <a:defRPr sz="2000"/>
            </a:lvl9pPr>
          </a:lstStyle>
          <a:p/>
        </p:txBody>
      </p:sp>
      <p:sp>
        <p:nvSpPr>
          <p:cNvPr id="54" name="Google Shape;54;p7"/>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55" name="Shape 55"/>
        <p:cNvGrpSpPr/>
        <p:nvPr/>
      </p:nvGrpSpPr>
      <p:grpSpPr>
        <a:xfrm>
          <a:off x="0" y="0"/>
          <a:ext cx="0" cy="0"/>
          <a:chOff x="0" y="0"/>
          <a:chExt cx="0" cy="0"/>
        </a:xfrm>
      </p:grpSpPr>
      <p:sp>
        <p:nvSpPr>
          <p:cNvPr id="56" name="Google Shape;56;p8"/>
          <p:cNvSpPr txBox="1"/>
          <p:nvPr>
            <p:ph type="title"/>
          </p:nvPr>
        </p:nvSpPr>
        <p:spPr>
          <a:xfrm>
            <a:off x="786150" y="342355"/>
            <a:ext cx="7571700" cy="780600"/>
          </a:xfrm>
          <a:prstGeom prst="rect">
            <a:avLst/>
          </a:prstGeom>
        </p:spPr>
        <p:txBody>
          <a:bodyPr anchorCtr="0" anchor="b"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 name="Google Shape;57;p8"/>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58" name="Shape 58"/>
        <p:cNvGrpSpPr/>
        <p:nvPr/>
      </p:nvGrpSpPr>
      <p:grpSpPr>
        <a:xfrm>
          <a:off x="0" y="0"/>
          <a:ext cx="0" cy="0"/>
          <a:chOff x="0" y="0"/>
          <a:chExt cx="0" cy="0"/>
        </a:xfrm>
      </p:grpSpPr>
      <p:sp>
        <p:nvSpPr>
          <p:cNvPr id="59" name="Google Shape;59;p9"/>
          <p:cNvSpPr txBox="1"/>
          <p:nvPr>
            <p:ph idx="1" type="body"/>
          </p:nvPr>
        </p:nvSpPr>
        <p:spPr>
          <a:xfrm>
            <a:off x="457200" y="4505936"/>
            <a:ext cx="8229600" cy="4098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60" name="Google Shape;60;p9"/>
          <p:cNvSpPr txBox="1"/>
          <p:nvPr>
            <p:ph idx="12" type="sldNum"/>
          </p:nvPr>
        </p:nvSpPr>
        <p:spPr>
          <a:xfrm>
            <a:off x="-92" y="5277604"/>
            <a:ext cx="9144000" cy="437400"/>
          </a:xfrm>
          <a:prstGeom prst="rect">
            <a:avLst/>
          </a:prstGeom>
        </p:spPr>
        <p:txBody>
          <a:bodyPr anchorCtr="0" anchor="t" bIns="91425" lIns="91425" spcFirstLastPara="1" rIns="91425" wrap="square" tIns="91425">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blipFill>
          <a:blip r:embed="rId2">
            <a:alphaModFix/>
          </a:blip>
          <a:stretch>
            <a:fillRect/>
          </a:stretch>
        </a:blipFill>
      </p:bgPr>
    </p:bg>
    <p:spTree>
      <p:nvGrpSpPr>
        <p:cNvPr id="61" name="Shape 61"/>
        <p:cNvGrpSpPr/>
        <p:nvPr/>
      </p:nvGrpSpPr>
      <p:grpSpPr>
        <a:xfrm>
          <a:off x="0" y="0"/>
          <a:ext cx="0" cy="0"/>
          <a:chOff x="0" y="0"/>
          <a:chExt cx="0" cy="0"/>
        </a:xfrm>
      </p:grpSpPr>
      <p:sp>
        <p:nvSpPr>
          <p:cNvPr id="62" name="Google Shape;62;p10"/>
          <p:cNvSpPr txBox="1"/>
          <p:nvPr>
            <p:ph idx="12" type="sldNum"/>
          </p:nvPr>
        </p:nvSpPr>
        <p:spPr>
          <a:xfrm>
            <a:off x="8404384" y="5277612"/>
            <a:ext cx="548700" cy="4374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2" Type="http://schemas.openxmlformats.org/officeDocument/2006/relationships/theme" Target="../theme/theme2.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86150" y="342355"/>
            <a:ext cx="7571700" cy="780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1pPr>
            <a:lvl2pPr lvl="1">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2pPr>
            <a:lvl3pPr lvl="2">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3pPr>
            <a:lvl4pPr lvl="3">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4pPr>
            <a:lvl5pPr lvl="4">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5pPr>
            <a:lvl6pPr lvl="5">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6pPr>
            <a:lvl7pPr lvl="6">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7pPr>
            <a:lvl8pPr lvl="7">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8pPr>
            <a:lvl9pPr lvl="8">
              <a:spcBef>
                <a:spcPts val="0"/>
              </a:spcBef>
              <a:spcAft>
                <a:spcPts val="0"/>
              </a:spcAft>
              <a:buClr>
                <a:srgbClr val="0091EA"/>
              </a:buClr>
              <a:buSzPts val="2000"/>
              <a:buFont typeface="Roboto Slab"/>
              <a:buNone/>
              <a:defRPr sz="2000">
                <a:solidFill>
                  <a:srgbClr val="0091EA"/>
                </a:solidFill>
                <a:latin typeface="Roboto Slab"/>
                <a:ea typeface="Roboto Slab"/>
                <a:cs typeface="Roboto Slab"/>
                <a:sym typeface="Roboto Slab"/>
              </a:defRPr>
            </a:lvl9pPr>
          </a:lstStyle>
          <a:p/>
        </p:txBody>
      </p:sp>
      <p:sp>
        <p:nvSpPr>
          <p:cNvPr id="7" name="Google Shape;7;p1"/>
          <p:cNvSpPr txBox="1"/>
          <p:nvPr>
            <p:ph idx="1" type="body"/>
          </p:nvPr>
        </p:nvSpPr>
        <p:spPr>
          <a:xfrm>
            <a:off x="786150" y="1401889"/>
            <a:ext cx="7571700" cy="3970800"/>
          </a:xfrm>
          <a:prstGeom prst="rect">
            <a:avLst/>
          </a:prstGeom>
          <a:noFill/>
          <a:ln>
            <a:noFill/>
          </a:ln>
        </p:spPr>
        <p:txBody>
          <a:bodyPr anchorCtr="0" anchor="t" bIns="91425" lIns="91425" spcFirstLastPara="1" rIns="91425" wrap="square" tIns="91425">
            <a:noAutofit/>
          </a:bodyPr>
          <a:lstStyle>
            <a:lvl1pPr indent="-419100" lvl="0" marL="457200">
              <a:spcBef>
                <a:spcPts val="600"/>
              </a:spcBef>
              <a:spcAft>
                <a:spcPts val="0"/>
              </a:spcAft>
              <a:buClr>
                <a:srgbClr val="CFD8DC"/>
              </a:buClr>
              <a:buSzPts val="3000"/>
              <a:buFont typeface="Source Sans Pro"/>
              <a:buChar char="◎"/>
              <a:defRPr sz="3000">
                <a:solidFill>
                  <a:srgbClr val="263238"/>
                </a:solidFill>
                <a:latin typeface="Source Sans Pro"/>
                <a:ea typeface="Source Sans Pro"/>
                <a:cs typeface="Source Sans Pro"/>
                <a:sym typeface="Source Sans Pro"/>
              </a:defRPr>
            </a:lvl1pPr>
            <a:lvl2pPr indent="-381000" lvl="1" marL="914400">
              <a:spcBef>
                <a:spcPts val="0"/>
              </a:spcBef>
              <a:spcAft>
                <a:spcPts val="0"/>
              </a:spcAft>
              <a:buClr>
                <a:srgbClr val="CFD8DC"/>
              </a:buClr>
              <a:buSzPts val="2400"/>
              <a:buFont typeface="Source Sans Pro"/>
              <a:buChar char="○"/>
              <a:defRPr sz="2400">
                <a:solidFill>
                  <a:srgbClr val="263238"/>
                </a:solidFill>
                <a:latin typeface="Source Sans Pro"/>
                <a:ea typeface="Source Sans Pro"/>
                <a:cs typeface="Source Sans Pro"/>
                <a:sym typeface="Source Sans Pro"/>
              </a:defRPr>
            </a:lvl2pPr>
            <a:lvl3pPr indent="-381000" lvl="2" marL="1371600">
              <a:spcBef>
                <a:spcPts val="0"/>
              </a:spcBef>
              <a:spcAft>
                <a:spcPts val="0"/>
              </a:spcAft>
              <a:buClr>
                <a:srgbClr val="CFD8DC"/>
              </a:buClr>
              <a:buSzPts val="2400"/>
              <a:buFont typeface="Source Sans Pro"/>
              <a:buChar char="◉"/>
              <a:defRPr sz="2400">
                <a:solidFill>
                  <a:srgbClr val="263238"/>
                </a:solidFill>
                <a:latin typeface="Source Sans Pro"/>
                <a:ea typeface="Source Sans Pro"/>
                <a:cs typeface="Source Sans Pro"/>
                <a:sym typeface="Source Sans Pro"/>
              </a:defRPr>
            </a:lvl3pPr>
            <a:lvl4pPr indent="-342900" lvl="3" marL="18288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4pPr>
            <a:lvl5pPr indent="-342900" lvl="4" marL="22860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5pPr>
            <a:lvl6pPr indent="-342900" lvl="5" marL="27432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6pPr>
            <a:lvl7pPr indent="-342900" lvl="6" marL="32004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7pPr>
            <a:lvl8pPr indent="-342900" lvl="7" marL="36576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8pPr>
            <a:lvl9pPr indent="-342900" lvl="8" marL="4114800">
              <a:spcBef>
                <a:spcPts val="0"/>
              </a:spcBef>
              <a:spcAft>
                <a:spcPts val="0"/>
              </a:spcAft>
              <a:buClr>
                <a:srgbClr val="CFD8DC"/>
              </a:buClr>
              <a:buSzPts val="1800"/>
              <a:buFont typeface="Source Sans Pro"/>
              <a:buChar char="■"/>
              <a:defRPr sz="1800">
                <a:solidFill>
                  <a:srgbClr val="263238"/>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04384" y="5277612"/>
            <a:ext cx="548700" cy="437400"/>
          </a:xfrm>
          <a:prstGeom prst="rect">
            <a:avLst/>
          </a:prstGeom>
          <a:noFill/>
          <a:ln>
            <a:noFill/>
          </a:ln>
        </p:spPr>
        <p:txBody>
          <a:bodyPr anchorCtr="0" anchor="t" bIns="91425" lIns="91425" spcFirstLastPara="1" rIns="91425" wrap="square" tIns="91425">
            <a:noAutofit/>
          </a:bodyPr>
          <a:lstStyle>
            <a:lvl1pPr lvl="0" algn="r">
              <a:buNone/>
              <a:defRPr b="1" sz="1300">
                <a:solidFill>
                  <a:srgbClr val="0091EA"/>
                </a:solidFill>
                <a:latin typeface="Source Sans Pro"/>
                <a:ea typeface="Source Sans Pro"/>
                <a:cs typeface="Source Sans Pro"/>
                <a:sym typeface="Source Sans Pro"/>
              </a:defRPr>
            </a:lvl1pPr>
            <a:lvl2pPr lvl="1" algn="r">
              <a:buNone/>
              <a:defRPr b="1" sz="1300">
                <a:solidFill>
                  <a:srgbClr val="0091EA"/>
                </a:solidFill>
                <a:latin typeface="Source Sans Pro"/>
                <a:ea typeface="Source Sans Pro"/>
                <a:cs typeface="Source Sans Pro"/>
                <a:sym typeface="Source Sans Pro"/>
              </a:defRPr>
            </a:lvl2pPr>
            <a:lvl3pPr lvl="2" algn="r">
              <a:buNone/>
              <a:defRPr b="1" sz="1300">
                <a:solidFill>
                  <a:srgbClr val="0091EA"/>
                </a:solidFill>
                <a:latin typeface="Source Sans Pro"/>
                <a:ea typeface="Source Sans Pro"/>
                <a:cs typeface="Source Sans Pro"/>
                <a:sym typeface="Source Sans Pro"/>
              </a:defRPr>
            </a:lvl3pPr>
            <a:lvl4pPr lvl="3" algn="r">
              <a:buNone/>
              <a:defRPr b="1" sz="1300">
                <a:solidFill>
                  <a:srgbClr val="0091EA"/>
                </a:solidFill>
                <a:latin typeface="Source Sans Pro"/>
                <a:ea typeface="Source Sans Pro"/>
                <a:cs typeface="Source Sans Pro"/>
                <a:sym typeface="Source Sans Pro"/>
              </a:defRPr>
            </a:lvl4pPr>
            <a:lvl5pPr lvl="4" algn="r">
              <a:buNone/>
              <a:defRPr b="1" sz="1300">
                <a:solidFill>
                  <a:srgbClr val="0091EA"/>
                </a:solidFill>
                <a:latin typeface="Source Sans Pro"/>
                <a:ea typeface="Source Sans Pro"/>
                <a:cs typeface="Source Sans Pro"/>
                <a:sym typeface="Source Sans Pro"/>
              </a:defRPr>
            </a:lvl5pPr>
            <a:lvl6pPr lvl="5" algn="r">
              <a:buNone/>
              <a:defRPr b="1" sz="1300">
                <a:solidFill>
                  <a:srgbClr val="0091EA"/>
                </a:solidFill>
                <a:latin typeface="Source Sans Pro"/>
                <a:ea typeface="Source Sans Pro"/>
                <a:cs typeface="Source Sans Pro"/>
                <a:sym typeface="Source Sans Pro"/>
              </a:defRPr>
            </a:lvl6pPr>
            <a:lvl7pPr lvl="6" algn="r">
              <a:buNone/>
              <a:defRPr b="1" sz="1300">
                <a:solidFill>
                  <a:srgbClr val="0091EA"/>
                </a:solidFill>
                <a:latin typeface="Source Sans Pro"/>
                <a:ea typeface="Source Sans Pro"/>
                <a:cs typeface="Source Sans Pro"/>
                <a:sym typeface="Source Sans Pro"/>
              </a:defRPr>
            </a:lvl7pPr>
            <a:lvl8pPr lvl="7" algn="r">
              <a:buNone/>
              <a:defRPr b="1" sz="1300">
                <a:solidFill>
                  <a:srgbClr val="0091EA"/>
                </a:solidFill>
                <a:latin typeface="Source Sans Pro"/>
                <a:ea typeface="Source Sans Pro"/>
                <a:cs typeface="Source Sans Pro"/>
                <a:sym typeface="Source Sans Pro"/>
              </a:defRPr>
            </a:lvl8pPr>
            <a:lvl9pPr lvl="8" algn="r">
              <a:buNone/>
              <a:defRPr b="1" sz="1300">
                <a:solidFill>
                  <a:srgbClr val="0091EA"/>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latin typeface="Roboto Slab"/>
              <a:ea typeface="Roboto Slab"/>
              <a:cs typeface="Roboto Slab"/>
              <a:sym typeface="Roboto Slab"/>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2"/>
          <p:cNvSpPr txBox="1"/>
          <p:nvPr>
            <p:ph type="title"/>
          </p:nvPr>
        </p:nvSpPr>
        <p:spPr>
          <a:xfrm>
            <a:off x="786150" y="342355"/>
            <a:ext cx="7571700" cy="780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JAWS-UG 名古屋支部</a:t>
            </a:r>
            <a:endParaRPr/>
          </a:p>
        </p:txBody>
      </p:sp>
      <p:sp>
        <p:nvSpPr>
          <p:cNvPr id="71" name="Google Shape;71;p12"/>
          <p:cNvSpPr txBox="1"/>
          <p:nvPr>
            <p:ph idx="1" type="body"/>
          </p:nvPr>
        </p:nvSpPr>
        <p:spPr>
          <a:xfrm>
            <a:off x="786150" y="1333500"/>
            <a:ext cx="5170800" cy="17163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CFD8DC"/>
              </a:buClr>
              <a:buSzPts val="2000"/>
              <a:buChar char="◎"/>
            </a:pPr>
            <a:r>
              <a:rPr lang="en" sz="2000">
                <a:solidFill>
                  <a:srgbClr val="5F5F5F"/>
                </a:solidFill>
              </a:rPr>
              <a:t>現在運営メンバー14人</a:t>
            </a:r>
            <a:endParaRPr sz="2000">
              <a:solidFill>
                <a:srgbClr val="5F5F5F"/>
              </a:solidFill>
            </a:endParaRPr>
          </a:p>
          <a:p>
            <a:pPr indent="-342900" lvl="1" marL="914400" rtl="0" algn="l">
              <a:lnSpc>
                <a:spcPct val="115000"/>
              </a:lnSpc>
              <a:spcBef>
                <a:spcPts val="0"/>
              </a:spcBef>
              <a:spcAft>
                <a:spcPts val="0"/>
              </a:spcAft>
              <a:buClr>
                <a:schemeClr val="lt2"/>
              </a:buClr>
              <a:buSzPts val="1800"/>
              <a:buChar char="○"/>
            </a:pPr>
            <a:r>
              <a:rPr lang="en" sz="1800">
                <a:solidFill>
                  <a:srgbClr val="5F5F5F"/>
                </a:solidFill>
              </a:rPr>
              <a:t>2022年に一気に増えました！</a:t>
            </a:r>
            <a:endParaRPr sz="1800">
              <a:solidFill>
                <a:srgbClr val="5F5F5F"/>
              </a:solidFill>
            </a:endParaRPr>
          </a:p>
          <a:p>
            <a:pPr indent="-355600" lvl="0" marL="457200" rtl="0" algn="l">
              <a:lnSpc>
                <a:spcPct val="115000"/>
              </a:lnSpc>
              <a:spcBef>
                <a:spcPts val="0"/>
              </a:spcBef>
              <a:spcAft>
                <a:spcPts val="0"/>
              </a:spcAft>
              <a:buClr>
                <a:srgbClr val="CFD8DC"/>
              </a:buClr>
              <a:buSzPts val="2000"/>
              <a:buChar char="◎"/>
            </a:pPr>
            <a:r>
              <a:rPr lang="en" sz="2000">
                <a:solidFill>
                  <a:srgbClr val="5F5F5F"/>
                </a:solidFill>
              </a:rPr>
              <a:t>内容はその月の担当者がやりたいこと</a:t>
            </a:r>
            <a:endParaRPr sz="2000">
              <a:solidFill>
                <a:srgbClr val="5F5F5F"/>
              </a:solidFill>
            </a:endParaRPr>
          </a:p>
          <a:p>
            <a:pPr indent="-355600" lvl="0" marL="457200" rtl="0" algn="l">
              <a:lnSpc>
                <a:spcPct val="115000"/>
              </a:lnSpc>
              <a:spcBef>
                <a:spcPts val="0"/>
              </a:spcBef>
              <a:spcAft>
                <a:spcPts val="0"/>
              </a:spcAft>
              <a:buClr>
                <a:srgbClr val="CFD8DC"/>
              </a:buClr>
              <a:buSzPts val="2000"/>
              <a:buChar char="◎"/>
            </a:pPr>
            <a:r>
              <a:rPr lang="en" sz="2000">
                <a:solidFill>
                  <a:srgbClr val="5F5F5F"/>
                </a:solidFill>
              </a:rPr>
              <a:t>初心者向けから専門的なことまで幅広く</a:t>
            </a:r>
            <a:endParaRPr sz="2000">
              <a:solidFill>
                <a:srgbClr val="5F5F5F"/>
              </a:solidFill>
            </a:endParaRPr>
          </a:p>
        </p:txBody>
      </p:sp>
      <p:cxnSp>
        <p:nvCxnSpPr>
          <p:cNvPr id="72" name="Google Shape;72;p12"/>
          <p:cNvCxnSpPr/>
          <p:nvPr/>
        </p:nvCxnSpPr>
        <p:spPr>
          <a:xfrm flipH="1" rot="10800000">
            <a:off x="7401125" y="1465863"/>
            <a:ext cx="219000" cy="520200"/>
          </a:xfrm>
          <a:prstGeom prst="straightConnector1">
            <a:avLst/>
          </a:prstGeom>
          <a:noFill/>
          <a:ln cap="flat" cmpd="sng" w="9525">
            <a:solidFill>
              <a:srgbClr val="CFD8DC"/>
            </a:solidFill>
            <a:prstDash val="solid"/>
            <a:round/>
            <a:headEnd len="med" w="med" type="none"/>
            <a:tailEnd len="med" w="med" type="none"/>
          </a:ln>
        </p:spPr>
      </p:cxnSp>
      <p:cxnSp>
        <p:nvCxnSpPr>
          <p:cNvPr id="73" name="Google Shape;73;p12"/>
          <p:cNvCxnSpPr/>
          <p:nvPr/>
        </p:nvCxnSpPr>
        <p:spPr>
          <a:xfrm flipH="1" rot="10800000">
            <a:off x="7932695" y="2060256"/>
            <a:ext cx="522300" cy="258300"/>
          </a:xfrm>
          <a:prstGeom prst="straightConnector1">
            <a:avLst/>
          </a:prstGeom>
          <a:noFill/>
          <a:ln cap="flat" cmpd="sng" w="9525">
            <a:solidFill>
              <a:srgbClr val="CFD8DC"/>
            </a:solidFill>
            <a:prstDash val="solid"/>
            <a:round/>
            <a:headEnd len="med" w="med" type="none"/>
            <a:tailEnd len="med" w="med" type="none"/>
          </a:ln>
        </p:spPr>
      </p:cxnSp>
      <p:cxnSp>
        <p:nvCxnSpPr>
          <p:cNvPr id="74" name="Google Shape;74;p12"/>
          <p:cNvCxnSpPr/>
          <p:nvPr/>
        </p:nvCxnSpPr>
        <p:spPr>
          <a:xfrm flipH="1" rot="10800000">
            <a:off x="7765925" y="1580779"/>
            <a:ext cx="648600" cy="614700"/>
          </a:xfrm>
          <a:prstGeom prst="straightConnector1">
            <a:avLst/>
          </a:prstGeom>
          <a:noFill/>
          <a:ln cap="flat" cmpd="sng" w="9525">
            <a:solidFill>
              <a:srgbClr val="CFD8DC"/>
            </a:solidFill>
            <a:prstDash val="solid"/>
            <a:round/>
            <a:headEnd len="med" w="med" type="none"/>
            <a:tailEnd len="med" w="med" type="none"/>
          </a:ln>
        </p:spPr>
      </p:cxnSp>
      <p:pic>
        <p:nvPicPr>
          <p:cNvPr id="75" name="Google Shape;75;p12"/>
          <p:cNvPicPr preferRelativeResize="0"/>
          <p:nvPr/>
        </p:nvPicPr>
        <p:blipFill>
          <a:blip r:embed="rId3">
            <a:alphaModFix/>
          </a:blip>
          <a:stretch>
            <a:fillRect/>
          </a:stretch>
        </p:blipFill>
        <p:spPr>
          <a:xfrm>
            <a:off x="5956900" y="1333500"/>
            <a:ext cx="3107426" cy="2058150"/>
          </a:xfrm>
          <a:prstGeom prst="rect">
            <a:avLst/>
          </a:prstGeom>
          <a:noFill/>
          <a:ln>
            <a:noFill/>
          </a:ln>
        </p:spPr>
      </p:pic>
      <p:pic>
        <p:nvPicPr>
          <p:cNvPr id="76" name="Google Shape;76;p12"/>
          <p:cNvPicPr preferRelativeResize="0"/>
          <p:nvPr/>
        </p:nvPicPr>
        <p:blipFill>
          <a:blip r:embed="rId4">
            <a:alphaModFix/>
          </a:blip>
          <a:stretch>
            <a:fillRect/>
          </a:stretch>
        </p:blipFill>
        <p:spPr>
          <a:xfrm>
            <a:off x="3534875" y="381000"/>
            <a:ext cx="952500" cy="952500"/>
          </a:xfrm>
          <a:prstGeom prst="rect">
            <a:avLst/>
          </a:prstGeom>
          <a:noFill/>
          <a:ln>
            <a:noFill/>
          </a:ln>
        </p:spPr>
      </p:pic>
      <p:sp>
        <p:nvSpPr>
          <p:cNvPr id="77" name="Google Shape;77;p12"/>
          <p:cNvSpPr txBox="1"/>
          <p:nvPr>
            <p:ph idx="1" type="body"/>
          </p:nvPr>
        </p:nvSpPr>
        <p:spPr>
          <a:xfrm>
            <a:off x="786150" y="3143900"/>
            <a:ext cx="8358000" cy="13260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CFD8DC"/>
              </a:buClr>
              <a:buSzPts val="2000"/>
              <a:buChar char="◎"/>
            </a:pPr>
            <a:r>
              <a:rPr b="1" lang="en" sz="2300">
                <a:solidFill>
                  <a:srgbClr val="5F5F5F"/>
                </a:solidFill>
              </a:rPr>
              <a:t>ほぼ毎月開催</a:t>
            </a:r>
            <a:endParaRPr b="1" sz="2300">
              <a:solidFill>
                <a:srgbClr val="5F5F5F"/>
              </a:solidFill>
            </a:endParaRPr>
          </a:p>
          <a:p>
            <a:pPr indent="-355600" lvl="1" marL="914400" rtl="0" algn="l">
              <a:lnSpc>
                <a:spcPct val="115000"/>
              </a:lnSpc>
              <a:spcBef>
                <a:spcPts val="0"/>
              </a:spcBef>
              <a:spcAft>
                <a:spcPts val="0"/>
              </a:spcAft>
              <a:buClr>
                <a:srgbClr val="CFD8DC"/>
              </a:buClr>
              <a:buSzPts val="2000"/>
              <a:buChar char="○"/>
            </a:pPr>
            <a:r>
              <a:rPr lang="en" sz="2000">
                <a:solidFill>
                  <a:srgbClr val="5F5F5F"/>
                </a:solidFill>
              </a:rPr>
              <a:t>2022年は毎月開催しました！</a:t>
            </a:r>
            <a:endParaRPr sz="2000">
              <a:solidFill>
                <a:srgbClr val="5F5F5F"/>
              </a:solidFill>
            </a:endParaRPr>
          </a:p>
          <a:p>
            <a:pPr indent="-355600" lvl="1" marL="914400" rtl="0" algn="l">
              <a:lnSpc>
                <a:spcPct val="115000"/>
              </a:lnSpc>
              <a:spcBef>
                <a:spcPts val="0"/>
              </a:spcBef>
              <a:spcAft>
                <a:spcPts val="0"/>
              </a:spcAft>
              <a:buClr>
                <a:srgbClr val="CFD8DC"/>
              </a:buClr>
              <a:buSzPts val="2000"/>
              <a:buChar char="○"/>
            </a:pPr>
            <a:r>
              <a:rPr lang="en" sz="2000">
                <a:solidFill>
                  <a:srgbClr val="5F5F5F"/>
                </a:solidFill>
              </a:rPr>
              <a:t>2022年5月からオフラインでの活動が復活しました！</a:t>
            </a:r>
            <a:endParaRPr sz="2000">
              <a:solidFill>
                <a:srgbClr val="5F5F5F"/>
              </a:solidFill>
            </a:endParaRPr>
          </a:p>
        </p:txBody>
      </p:sp>
      <p:sp>
        <p:nvSpPr>
          <p:cNvPr id="78" name="Google Shape;78;p12"/>
          <p:cNvSpPr txBox="1"/>
          <p:nvPr>
            <p:ph idx="1" type="body"/>
          </p:nvPr>
        </p:nvSpPr>
        <p:spPr>
          <a:xfrm>
            <a:off x="46400" y="4516875"/>
            <a:ext cx="9144000" cy="1198200"/>
          </a:xfrm>
          <a:prstGeom prst="rect">
            <a:avLst/>
          </a:prstGeom>
        </p:spPr>
        <p:txBody>
          <a:bodyPr anchorCtr="0" anchor="t" bIns="91425" lIns="91425" spcFirstLastPara="1" rIns="91425" wrap="square" tIns="91425">
            <a:noAutofit/>
          </a:bodyPr>
          <a:lstStyle/>
          <a:p>
            <a:pPr indent="0" lvl="0" marL="0" rtl="0" algn="ctr">
              <a:lnSpc>
                <a:spcPct val="115000"/>
              </a:lnSpc>
              <a:spcBef>
                <a:spcPts val="600"/>
              </a:spcBef>
              <a:spcAft>
                <a:spcPts val="0"/>
              </a:spcAft>
              <a:buNone/>
            </a:pPr>
            <a:r>
              <a:rPr b="1" lang="en" sz="2300">
                <a:solidFill>
                  <a:srgbClr val="FF0000"/>
                </a:solidFill>
              </a:rPr>
              <a:t>次回は1月26日！</a:t>
            </a:r>
            <a:endParaRPr b="1" sz="2300">
              <a:solidFill>
                <a:srgbClr val="FF0000"/>
              </a:solidFill>
            </a:endParaRPr>
          </a:p>
          <a:p>
            <a:pPr indent="0" lvl="0" marL="0" rtl="0" algn="ctr">
              <a:lnSpc>
                <a:spcPct val="115000"/>
              </a:lnSpc>
              <a:spcBef>
                <a:spcPts val="600"/>
              </a:spcBef>
              <a:spcAft>
                <a:spcPts val="0"/>
              </a:spcAft>
              <a:buNone/>
            </a:pPr>
            <a:r>
              <a:rPr b="1" lang="en" sz="2300">
                <a:solidFill>
                  <a:srgbClr val="FF0000"/>
                </a:solidFill>
              </a:rPr>
              <a:t>IoTと位置情報系サービス てんこ盛り回 開催です</a:t>
            </a:r>
            <a:endParaRPr b="1" sz="2300">
              <a:solidFill>
                <a:srgbClr val="FF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rdeli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